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8" r:id="rId3"/>
    <p:sldId id="256" r:id="rId4"/>
    <p:sldId id="257" r:id="rId5"/>
    <p:sldId id="259" r:id="rId6"/>
    <p:sldId id="261" r:id="rId7"/>
    <p:sldId id="262" r:id="rId8"/>
    <p:sldId id="263" r:id="rId9"/>
  </p:sldIdLst>
  <p:sldSz cx="5486400" cy="1828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17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200" d="100"/>
          <a:sy n="200" d="100"/>
        </p:scale>
        <p:origin x="144" y="564"/>
      </p:cViewPr>
      <p:guideLst>
        <p:guide orient="horz" pos="576"/>
        <p:guide pos="1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9297"/>
            <a:ext cx="4114800" cy="636693"/>
          </a:xfrm>
        </p:spPr>
        <p:txBody>
          <a:bodyPr anchor="b"/>
          <a:lstStyle>
            <a:lvl1pPr algn="ctr">
              <a:defRPr sz="1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60543"/>
            <a:ext cx="4114800" cy="441537"/>
          </a:xfrm>
        </p:spPr>
        <p:txBody>
          <a:bodyPr/>
          <a:lstStyle>
            <a:lvl1pPr marL="0" indent="0" algn="ctr">
              <a:buNone/>
              <a:defRPr sz="640"/>
            </a:lvl1pPr>
            <a:lvl2pPr marL="121935" indent="0" algn="ctr">
              <a:buNone/>
              <a:defRPr sz="533"/>
            </a:lvl2pPr>
            <a:lvl3pPr marL="243870" indent="0" algn="ctr">
              <a:buNone/>
              <a:defRPr sz="480"/>
            </a:lvl3pPr>
            <a:lvl4pPr marL="365806" indent="0" algn="ctr">
              <a:buNone/>
              <a:defRPr sz="427"/>
            </a:lvl4pPr>
            <a:lvl5pPr marL="487741" indent="0" algn="ctr">
              <a:buNone/>
              <a:defRPr sz="427"/>
            </a:lvl5pPr>
            <a:lvl6pPr marL="609676" indent="0" algn="ctr">
              <a:buNone/>
              <a:defRPr sz="427"/>
            </a:lvl6pPr>
            <a:lvl7pPr marL="731611" indent="0" algn="ctr">
              <a:buNone/>
              <a:defRPr sz="427"/>
            </a:lvl7pPr>
            <a:lvl8pPr marL="853547" indent="0" algn="ctr">
              <a:buNone/>
              <a:defRPr sz="427"/>
            </a:lvl8pPr>
            <a:lvl9pPr marL="975482" indent="0" algn="ctr">
              <a:buNone/>
              <a:defRPr sz="42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C19D-C8E1-41FD-9D8D-78109C702A0F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D9BD-13B0-4F8B-B73A-32135241C9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95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C19D-C8E1-41FD-9D8D-78109C702A0F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D9BD-13B0-4F8B-B73A-32135241C9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07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26205" y="97367"/>
            <a:ext cx="1183005" cy="154982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190" y="97367"/>
            <a:ext cx="3480435" cy="154982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C19D-C8E1-41FD-9D8D-78109C702A0F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D9BD-13B0-4F8B-B73A-32135241C9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97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C19D-C8E1-41FD-9D8D-78109C702A0F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D9BD-13B0-4F8B-B73A-32135241C9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83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33" y="455930"/>
            <a:ext cx="4732020" cy="76073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333" y="1223857"/>
            <a:ext cx="4732020" cy="400050"/>
          </a:xfrm>
        </p:spPr>
        <p:txBody>
          <a:bodyPr/>
          <a:lstStyle>
            <a:lvl1pPr marL="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1pPr>
            <a:lvl2pPr marL="121935" indent="0">
              <a:buNone/>
              <a:defRPr sz="533">
                <a:solidFill>
                  <a:schemeClr val="tx1">
                    <a:tint val="75000"/>
                  </a:schemeClr>
                </a:solidFill>
              </a:defRPr>
            </a:lvl2pPr>
            <a:lvl3pPr marL="243870" indent="0">
              <a:buNone/>
              <a:defRPr sz="480">
                <a:solidFill>
                  <a:schemeClr val="tx1">
                    <a:tint val="75000"/>
                  </a:schemeClr>
                </a:solidFill>
              </a:defRPr>
            </a:lvl3pPr>
            <a:lvl4pPr marL="365806" indent="0">
              <a:buNone/>
              <a:defRPr sz="427">
                <a:solidFill>
                  <a:schemeClr val="tx1">
                    <a:tint val="75000"/>
                  </a:schemeClr>
                </a:solidFill>
              </a:defRPr>
            </a:lvl4pPr>
            <a:lvl5pPr marL="487741" indent="0">
              <a:buNone/>
              <a:defRPr sz="427">
                <a:solidFill>
                  <a:schemeClr val="tx1">
                    <a:tint val="75000"/>
                  </a:schemeClr>
                </a:solidFill>
              </a:defRPr>
            </a:lvl5pPr>
            <a:lvl6pPr marL="609676" indent="0">
              <a:buNone/>
              <a:defRPr sz="427">
                <a:solidFill>
                  <a:schemeClr val="tx1">
                    <a:tint val="75000"/>
                  </a:schemeClr>
                </a:solidFill>
              </a:defRPr>
            </a:lvl6pPr>
            <a:lvl7pPr marL="731611" indent="0">
              <a:buNone/>
              <a:defRPr sz="427">
                <a:solidFill>
                  <a:schemeClr val="tx1">
                    <a:tint val="75000"/>
                  </a:schemeClr>
                </a:solidFill>
              </a:defRPr>
            </a:lvl7pPr>
            <a:lvl8pPr marL="853547" indent="0">
              <a:buNone/>
              <a:defRPr sz="427">
                <a:solidFill>
                  <a:schemeClr val="tx1">
                    <a:tint val="75000"/>
                  </a:schemeClr>
                </a:solidFill>
              </a:defRPr>
            </a:lvl8pPr>
            <a:lvl9pPr marL="975482" indent="0">
              <a:buNone/>
              <a:defRPr sz="4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C19D-C8E1-41FD-9D8D-78109C702A0F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D9BD-13B0-4F8B-B73A-32135241C9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91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190" y="486833"/>
            <a:ext cx="2331720" cy="11603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490" y="486833"/>
            <a:ext cx="2331720" cy="11603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C19D-C8E1-41FD-9D8D-78109C702A0F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D9BD-13B0-4F8B-B73A-32135241C9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5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97367"/>
            <a:ext cx="4732020" cy="35348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05" y="448310"/>
            <a:ext cx="2321004" cy="219710"/>
          </a:xfrm>
        </p:spPr>
        <p:txBody>
          <a:bodyPr anchor="b"/>
          <a:lstStyle>
            <a:lvl1pPr marL="0" indent="0">
              <a:buNone/>
              <a:defRPr sz="640" b="1"/>
            </a:lvl1pPr>
            <a:lvl2pPr marL="121935" indent="0">
              <a:buNone/>
              <a:defRPr sz="533" b="1"/>
            </a:lvl2pPr>
            <a:lvl3pPr marL="243870" indent="0">
              <a:buNone/>
              <a:defRPr sz="480" b="1"/>
            </a:lvl3pPr>
            <a:lvl4pPr marL="365806" indent="0">
              <a:buNone/>
              <a:defRPr sz="427" b="1"/>
            </a:lvl4pPr>
            <a:lvl5pPr marL="487741" indent="0">
              <a:buNone/>
              <a:defRPr sz="427" b="1"/>
            </a:lvl5pPr>
            <a:lvl6pPr marL="609676" indent="0">
              <a:buNone/>
              <a:defRPr sz="427" b="1"/>
            </a:lvl6pPr>
            <a:lvl7pPr marL="731611" indent="0">
              <a:buNone/>
              <a:defRPr sz="427" b="1"/>
            </a:lvl7pPr>
            <a:lvl8pPr marL="853547" indent="0">
              <a:buNone/>
              <a:defRPr sz="427" b="1"/>
            </a:lvl8pPr>
            <a:lvl9pPr marL="975482" indent="0">
              <a:buNone/>
              <a:defRPr sz="42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05" y="668020"/>
            <a:ext cx="2321004" cy="9825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77490" y="448310"/>
            <a:ext cx="2332435" cy="219710"/>
          </a:xfrm>
        </p:spPr>
        <p:txBody>
          <a:bodyPr anchor="b"/>
          <a:lstStyle>
            <a:lvl1pPr marL="0" indent="0">
              <a:buNone/>
              <a:defRPr sz="640" b="1"/>
            </a:lvl1pPr>
            <a:lvl2pPr marL="121935" indent="0">
              <a:buNone/>
              <a:defRPr sz="533" b="1"/>
            </a:lvl2pPr>
            <a:lvl3pPr marL="243870" indent="0">
              <a:buNone/>
              <a:defRPr sz="480" b="1"/>
            </a:lvl3pPr>
            <a:lvl4pPr marL="365806" indent="0">
              <a:buNone/>
              <a:defRPr sz="427" b="1"/>
            </a:lvl4pPr>
            <a:lvl5pPr marL="487741" indent="0">
              <a:buNone/>
              <a:defRPr sz="427" b="1"/>
            </a:lvl5pPr>
            <a:lvl6pPr marL="609676" indent="0">
              <a:buNone/>
              <a:defRPr sz="427" b="1"/>
            </a:lvl6pPr>
            <a:lvl7pPr marL="731611" indent="0">
              <a:buNone/>
              <a:defRPr sz="427" b="1"/>
            </a:lvl7pPr>
            <a:lvl8pPr marL="853547" indent="0">
              <a:buNone/>
              <a:defRPr sz="427" b="1"/>
            </a:lvl8pPr>
            <a:lvl9pPr marL="975482" indent="0">
              <a:buNone/>
              <a:defRPr sz="42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77490" y="668020"/>
            <a:ext cx="2332435" cy="9825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C19D-C8E1-41FD-9D8D-78109C702A0F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D9BD-13B0-4F8B-B73A-32135241C9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11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C19D-C8E1-41FD-9D8D-78109C702A0F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D9BD-13B0-4F8B-B73A-32135241C9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44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C19D-C8E1-41FD-9D8D-78109C702A0F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D9BD-13B0-4F8B-B73A-32135241C9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30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121920"/>
            <a:ext cx="1769507" cy="426720"/>
          </a:xfrm>
        </p:spPr>
        <p:txBody>
          <a:bodyPr anchor="b"/>
          <a:lstStyle>
            <a:lvl1pPr>
              <a:defRPr sz="85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435" y="263314"/>
            <a:ext cx="2777490" cy="1299633"/>
          </a:xfrm>
        </p:spPr>
        <p:txBody>
          <a:bodyPr/>
          <a:lstStyle>
            <a:lvl1pPr>
              <a:defRPr sz="853"/>
            </a:lvl1pPr>
            <a:lvl2pPr>
              <a:defRPr sz="747"/>
            </a:lvl2pPr>
            <a:lvl3pPr>
              <a:defRPr sz="640"/>
            </a:lvl3pPr>
            <a:lvl4pPr>
              <a:defRPr sz="533"/>
            </a:lvl4pPr>
            <a:lvl5pPr>
              <a:defRPr sz="533"/>
            </a:lvl5pPr>
            <a:lvl6pPr>
              <a:defRPr sz="533"/>
            </a:lvl6pPr>
            <a:lvl7pPr>
              <a:defRPr sz="533"/>
            </a:lvl7pPr>
            <a:lvl8pPr>
              <a:defRPr sz="533"/>
            </a:lvl8pPr>
            <a:lvl9pPr>
              <a:defRPr sz="5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05" y="548640"/>
            <a:ext cx="1769507" cy="1016423"/>
          </a:xfrm>
        </p:spPr>
        <p:txBody>
          <a:bodyPr/>
          <a:lstStyle>
            <a:lvl1pPr marL="0" indent="0">
              <a:buNone/>
              <a:defRPr sz="427"/>
            </a:lvl1pPr>
            <a:lvl2pPr marL="121935" indent="0">
              <a:buNone/>
              <a:defRPr sz="373"/>
            </a:lvl2pPr>
            <a:lvl3pPr marL="243870" indent="0">
              <a:buNone/>
              <a:defRPr sz="320"/>
            </a:lvl3pPr>
            <a:lvl4pPr marL="365806" indent="0">
              <a:buNone/>
              <a:defRPr sz="267"/>
            </a:lvl4pPr>
            <a:lvl5pPr marL="487741" indent="0">
              <a:buNone/>
              <a:defRPr sz="267"/>
            </a:lvl5pPr>
            <a:lvl6pPr marL="609676" indent="0">
              <a:buNone/>
              <a:defRPr sz="267"/>
            </a:lvl6pPr>
            <a:lvl7pPr marL="731611" indent="0">
              <a:buNone/>
              <a:defRPr sz="267"/>
            </a:lvl7pPr>
            <a:lvl8pPr marL="853547" indent="0">
              <a:buNone/>
              <a:defRPr sz="267"/>
            </a:lvl8pPr>
            <a:lvl9pPr marL="975482" indent="0">
              <a:buNone/>
              <a:defRPr sz="2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C19D-C8E1-41FD-9D8D-78109C702A0F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D9BD-13B0-4F8B-B73A-32135241C9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15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121920"/>
            <a:ext cx="1769507" cy="426720"/>
          </a:xfrm>
        </p:spPr>
        <p:txBody>
          <a:bodyPr anchor="b"/>
          <a:lstStyle>
            <a:lvl1pPr>
              <a:defRPr sz="85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32435" y="263314"/>
            <a:ext cx="2777490" cy="1299633"/>
          </a:xfrm>
        </p:spPr>
        <p:txBody>
          <a:bodyPr anchor="t"/>
          <a:lstStyle>
            <a:lvl1pPr marL="0" indent="0">
              <a:buNone/>
              <a:defRPr sz="853"/>
            </a:lvl1pPr>
            <a:lvl2pPr marL="121935" indent="0">
              <a:buNone/>
              <a:defRPr sz="747"/>
            </a:lvl2pPr>
            <a:lvl3pPr marL="243870" indent="0">
              <a:buNone/>
              <a:defRPr sz="640"/>
            </a:lvl3pPr>
            <a:lvl4pPr marL="365806" indent="0">
              <a:buNone/>
              <a:defRPr sz="533"/>
            </a:lvl4pPr>
            <a:lvl5pPr marL="487741" indent="0">
              <a:buNone/>
              <a:defRPr sz="533"/>
            </a:lvl5pPr>
            <a:lvl6pPr marL="609676" indent="0">
              <a:buNone/>
              <a:defRPr sz="533"/>
            </a:lvl6pPr>
            <a:lvl7pPr marL="731611" indent="0">
              <a:buNone/>
              <a:defRPr sz="533"/>
            </a:lvl7pPr>
            <a:lvl8pPr marL="853547" indent="0">
              <a:buNone/>
              <a:defRPr sz="533"/>
            </a:lvl8pPr>
            <a:lvl9pPr marL="975482" indent="0">
              <a:buNone/>
              <a:defRPr sz="53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05" y="548640"/>
            <a:ext cx="1769507" cy="1016423"/>
          </a:xfrm>
        </p:spPr>
        <p:txBody>
          <a:bodyPr/>
          <a:lstStyle>
            <a:lvl1pPr marL="0" indent="0">
              <a:buNone/>
              <a:defRPr sz="427"/>
            </a:lvl1pPr>
            <a:lvl2pPr marL="121935" indent="0">
              <a:buNone/>
              <a:defRPr sz="373"/>
            </a:lvl2pPr>
            <a:lvl3pPr marL="243870" indent="0">
              <a:buNone/>
              <a:defRPr sz="320"/>
            </a:lvl3pPr>
            <a:lvl4pPr marL="365806" indent="0">
              <a:buNone/>
              <a:defRPr sz="267"/>
            </a:lvl4pPr>
            <a:lvl5pPr marL="487741" indent="0">
              <a:buNone/>
              <a:defRPr sz="267"/>
            </a:lvl5pPr>
            <a:lvl6pPr marL="609676" indent="0">
              <a:buNone/>
              <a:defRPr sz="267"/>
            </a:lvl6pPr>
            <a:lvl7pPr marL="731611" indent="0">
              <a:buNone/>
              <a:defRPr sz="267"/>
            </a:lvl7pPr>
            <a:lvl8pPr marL="853547" indent="0">
              <a:buNone/>
              <a:defRPr sz="267"/>
            </a:lvl8pPr>
            <a:lvl9pPr marL="975482" indent="0">
              <a:buNone/>
              <a:defRPr sz="2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C19D-C8E1-41FD-9D8D-78109C702A0F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DD9BD-13B0-4F8B-B73A-32135241C9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65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190" y="97367"/>
            <a:ext cx="4732020" cy="353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190" y="486833"/>
            <a:ext cx="4732020" cy="116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190" y="1695027"/>
            <a:ext cx="1234440" cy="97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2C19D-C8E1-41FD-9D8D-78109C702A0F}" type="datetimeFigureOut">
              <a:rPr kumimoji="1" lang="ja-JP" altLang="en-US" smtClean="0"/>
              <a:t>2023/12/2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7370" y="1695027"/>
            <a:ext cx="1851660" cy="97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74770" y="1695027"/>
            <a:ext cx="1234440" cy="97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DD9BD-13B0-4F8B-B73A-32135241C9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535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43870" rtl="0" eaLnBrk="1" latinLnBrk="0" hangingPunct="1">
        <a:lnSpc>
          <a:spcPct val="90000"/>
        </a:lnSpc>
        <a:spcBef>
          <a:spcPct val="0"/>
        </a:spcBef>
        <a:buNone/>
        <a:defRPr kumimoji="1" sz="11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68" indent="-60968" algn="l" defTabSz="24387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kumimoji="1" sz="747" kern="1200">
          <a:solidFill>
            <a:schemeClr val="tx1"/>
          </a:solidFill>
          <a:latin typeface="+mn-lt"/>
          <a:ea typeface="+mn-ea"/>
          <a:cs typeface="+mn-cs"/>
        </a:defRPr>
      </a:lvl1pPr>
      <a:lvl2pPr marL="182903" indent="-60968" algn="l" defTabSz="24387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kumimoji="1" sz="640" kern="1200">
          <a:solidFill>
            <a:schemeClr val="tx1"/>
          </a:solidFill>
          <a:latin typeface="+mn-lt"/>
          <a:ea typeface="+mn-ea"/>
          <a:cs typeface="+mn-cs"/>
        </a:defRPr>
      </a:lvl2pPr>
      <a:lvl3pPr marL="304838" indent="-60968" algn="l" defTabSz="24387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kumimoji="1" sz="533" kern="1200">
          <a:solidFill>
            <a:schemeClr val="tx1"/>
          </a:solidFill>
          <a:latin typeface="+mn-lt"/>
          <a:ea typeface="+mn-ea"/>
          <a:cs typeface="+mn-cs"/>
        </a:defRPr>
      </a:lvl3pPr>
      <a:lvl4pPr marL="426773" indent="-60968" algn="l" defTabSz="24387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kumimoji="1" sz="480" kern="1200">
          <a:solidFill>
            <a:schemeClr val="tx1"/>
          </a:solidFill>
          <a:latin typeface="+mn-lt"/>
          <a:ea typeface="+mn-ea"/>
          <a:cs typeface="+mn-cs"/>
        </a:defRPr>
      </a:lvl4pPr>
      <a:lvl5pPr marL="548709" indent="-60968" algn="l" defTabSz="24387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kumimoji="1" sz="480" kern="1200">
          <a:solidFill>
            <a:schemeClr val="tx1"/>
          </a:solidFill>
          <a:latin typeface="+mn-lt"/>
          <a:ea typeface="+mn-ea"/>
          <a:cs typeface="+mn-cs"/>
        </a:defRPr>
      </a:lvl5pPr>
      <a:lvl6pPr marL="670644" indent="-60968" algn="l" defTabSz="24387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kumimoji="1" sz="480" kern="1200">
          <a:solidFill>
            <a:schemeClr val="tx1"/>
          </a:solidFill>
          <a:latin typeface="+mn-lt"/>
          <a:ea typeface="+mn-ea"/>
          <a:cs typeface="+mn-cs"/>
        </a:defRPr>
      </a:lvl6pPr>
      <a:lvl7pPr marL="792579" indent="-60968" algn="l" defTabSz="24387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kumimoji="1" sz="480" kern="1200">
          <a:solidFill>
            <a:schemeClr val="tx1"/>
          </a:solidFill>
          <a:latin typeface="+mn-lt"/>
          <a:ea typeface="+mn-ea"/>
          <a:cs typeface="+mn-cs"/>
        </a:defRPr>
      </a:lvl7pPr>
      <a:lvl8pPr marL="914514" indent="-60968" algn="l" defTabSz="24387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kumimoji="1" sz="480" kern="1200">
          <a:solidFill>
            <a:schemeClr val="tx1"/>
          </a:solidFill>
          <a:latin typeface="+mn-lt"/>
          <a:ea typeface="+mn-ea"/>
          <a:cs typeface="+mn-cs"/>
        </a:defRPr>
      </a:lvl8pPr>
      <a:lvl9pPr marL="1036450" indent="-60968" algn="l" defTabSz="24387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kumimoji="1" sz="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870" rtl="0" eaLnBrk="1" latinLnBrk="0" hangingPunct="1">
        <a:defRPr kumimoji="1" sz="480" kern="1200">
          <a:solidFill>
            <a:schemeClr val="tx1"/>
          </a:solidFill>
          <a:latin typeface="+mn-lt"/>
          <a:ea typeface="+mn-ea"/>
          <a:cs typeface="+mn-cs"/>
        </a:defRPr>
      </a:lvl1pPr>
      <a:lvl2pPr marL="121935" algn="l" defTabSz="243870" rtl="0" eaLnBrk="1" latinLnBrk="0" hangingPunct="1">
        <a:defRPr kumimoji="1" sz="480" kern="1200">
          <a:solidFill>
            <a:schemeClr val="tx1"/>
          </a:solidFill>
          <a:latin typeface="+mn-lt"/>
          <a:ea typeface="+mn-ea"/>
          <a:cs typeface="+mn-cs"/>
        </a:defRPr>
      </a:lvl2pPr>
      <a:lvl3pPr marL="243870" algn="l" defTabSz="243870" rtl="0" eaLnBrk="1" latinLnBrk="0" hangingPunct="1">
        <a:defRPr kumimoji="1" sz="480" kern="1200">
          <a:solidFill>
            <a:schemeClr val="tx1"/>
          </a:solidFill>
          <a:latin typeface="+mn-lt"/>
          <a:ea typeface="+mn-ea"/>
          <a:cs typeface="+mn-cs"/>
        </a:defRPr>
      </a:lvl3pPr>
      <a:lvl4pPr marL="365806" algn="l" defTabSz="243870" rtl="0" eaLnBrk="1" latinLnBrk="0" hangingPunct="1">
        <a:defRPr kumimoji="1" sz="480" kern="1200">
          <a:solidFill>
            <a:schemeClr val="tx1"/>
          </a:solidFill>
          <a:latin typeface="+mn-lt"/>
          <a:ea typeface="+mn-ea"/>
          <a:cs typeface="+mn-cs"/>
        </a:defRPr>
      </a:lvl4pPr>
      <a:lvl5pPr marL="487741" algn="l" defTabSz="243870" rtl="0" eaLnBrk="1" latinLnBrk="0" hangingPunct="1">
        <a:defRPr kumimoji="1" sz="480" kern="1200">
          <a:solidFill>
            <a:schemeClr val="tx1"/>
          </a:solidFill>
          <a:latin typeface="+mn-lt"/>
          <a:ea typeface="+mn-ea"/>
          <a:cs typeface="+mn-cs"/>
        </a:defRPr>
      </a:lvl5pPr>
      <a:lvl6pPr marL="609676" algn="l" defTabSz="243870" rtl="0" eaLnBrk="1" latinLnBrk="0" hangingPunct="1">
        <a:defRPr kumimoji="1" sz="480" kern="1200">
          <a:solidFill>
            <a:schemeClr val="tx1"/>
          </a:solidFill>
          <a:latin typeface="+mn-lt"/>
          <a:ea typeface="+mn-ea"/>
          <a:cs typeface="+mn-cs"/>
        </a:defRPr>
      </a:lvl6pPr>
      <a:lvl7pPr marL="731611" algn="l" defTabSz="243870" rtl="0" eaLnBrk="1" latinLnBrk="0" hangingPunct="1">
        <a:defRPr kumimoji="1" sz="480" kern="1200">
          <a:solidFill>
            <a:schemeClr val="tx1"/>
          </a:solidFill>
          <a:latin typeface="+mn-lt"/>
          <a:ea typeface="+mn-ea"/>
          <a:cs typeface="+mn-cs"/>
        </a:defRPr>
      </a:lvl7pPr>
      <a:lvl8pPr marL="853547" algn="l" defTabSz="243870" rtl="0" eaLnBrk="1" latinLnBrk="0" hangingPunct="1">
        <a:defRPr kumimoji="1" sz="480" kern="1200">
          <a:solidFill>
            <a:schemeClr val="tx1"/>
          </a:solidFill>
          <a:latin typeface="+mn-lt"/>
          <a:ea typeface="+mn-ea"/>
          <a:cs typeface="+mn-cs"/>
        </a:defRPr>
      </a:lvl8pPr>
      <a:lvl9pPr marL="975482" algn="l" defTabSz="243870" rtl="0" eaLnBrk="1" latinLnBrk="0" hangingPunct="1">
        <a:defRPr kumimoji="1" sz="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A484451-442A-3F37-C13F-6C50C352F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35" y="0"/>
            <a:ext cx="3889930" cy="18288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3DB126B-93CF-0B13-50EA-B7FB48012F2D}"/>
              </a:ext>
            </a:extLst>
          </p:cNvPr>
          <p:cNvSpPr/>
          <p:nvPr/>
        </p:nvSpPr>
        <p:spPr>
          <a:xfrm>
            <a:off x="1014413" y="1481138"/>
            <a:ext cx="438150" cy="2667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E99188-171C-766F-0EA6-0235EFFA6C44}"/>
              </a:ext>
            </a:extLst>
          </p:cNvPr>
          <p:cNvSpPr txBox="1"/>
          <p:nvPr/>
        </p:nvSpPr>
        <p:spPr>
          <a:xfrm>
            <a:off x="871850" y="980301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dirty="0"/>
              <a:t>こちらの場所に</a:t>
            </a:r>
            <a:endParaRPr kumimoji="1" lang="en-US" altLang="ja-JP" sz="600" dirty="0"/>
          </a:p>
          <a:p>
            <a:r>
              <a:rPr kumimoji="1" lang="ja-JP" altLang="en-US" sz="600" dirty="0"/>
              <a:t>挿入する方法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EDA7AED-0800-EFE0-5552-F83A0BA80950}"/>
              </a:ext>
            </a:extLst>
          </p:cNvPr>
          <p:cNvCxnSpPr>
            <a:cxnSpLocks/>
            <a:stCxn id="5" idx="2"/>
            <a:endCxn id="4" idx="0"/>
          </p:cNvCxnSpPr>
          <p:nvPr/>
        </p:nvCxnSpPr>
        <p:spPr>
          <a:xfrm>
            <a:off x="1233488" y="1257300"/>
            <a:ext cx="0" cy="2238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89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620C5A0-BF57-51B9-8A98-30C9FD03FBD3}"/>
              </a:ext>
            </a:extLst>
          </p:cNvPr>
          <p:cNvGrpSpPr/>
          <p:nvPr/>
        </p:nvGrpSpPr>
        <p:grpSpPr>
          <a:xfrm>
            <a:off x="35567" y="18048"/>
            <a:ext cx="5415266" cy="1808700"/>
            <a:chOff x="-7301" y="-32293"/>
            <a:chExt cx="5415266" cy="1808700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5946ACCD-3CAD-29DF-A92A-F7E46F109D9B}"/>
                </a:ext>
              </a:extLst>
            </p:cNvPr>
            <p:cNvSpPr txBox="1"/>
            <p:nvPr/>
          </p:nvSpPr>
          <p:spPr>
            <a:xfrm>
              <a:off x="-7300" y="-32293"/>
              <a:ext cx="5415265" cy="1023357"/>
            </a:xfrm>
            <a:prstGeom prst="rect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b="1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【HP</a:t>
              </a:r>
              <a:r>
                <a:rPr kumimoji="1" lang="ja-JP" altLang="en-US" sz="1000" b="1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バナー製作ツール</a:t>
              </a:r>
              <a:r>
                <a:rPr kumimoji="1" lang="en-US" altLang="ja-JP" sz="1000" b="1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】</a:t>
              </a:r>
              <a:r>
                <a:rPr kumimoji="1" lang="ja-JP" altLang="en-US" sz="1000" b="1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 </a:t>
              </a:r>
              <a:r>
                <a:rPr kumimoji="1" lang="en-US" altLang="ja-JP" sz="600" b="1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※</a:t>
              </a:r>
              <a:r>
                <a:rPr kumimoji="1" lang="ja-JP" altLang="en-US" sz="600" b="1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スライドサイズはバナーサイズに設定済です</a:t>
              </a:r>
              <a:endParaRPr kumimoji="1" lang="en-US" altLang="ja-JP" sz="6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  <a:p>
              <a:endParaRPr kumimoji="1" lang="en-US" altLang="ja-JP" sz="4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  <a:p>
              <a:r>
                <a:rPr kumimoji="1" lang="en-US" altLang="ja-JP" sz="9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1</a:t>
              </a:r>
              <a:r>
                <a:rPr kumimoji="1" lang="ja-JP" altLang="en-US" sz="9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）</a:t>
              </a:r>
              <a:r>
                <a:rPr kumimoji="1" lang="ja-JP" altLang="en-US" sz="900" b="1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［ホーム］</a:t>
              </a:r>
              <a:r>
                <a:rPr kumimoji="1" lang="ja-JP" altLang="en-US" sz="8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→新しいスライド→白紙選択</a:t>
              </a:r>
              <a:endParaRPr kumimoji="1" lang="en-US" altLang="ja-JP" sz="900" dirty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  <a:p>
              <a:r>
                <a:rPr kumimoji="1" lang="en-US" altLang="ja-JP" sz="9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2</a:t>
              </a:r>
              <a:r>
                <a:rPr kumimoji="1" lang="ja-JP" altLang="en-US" sz="9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）</a:t>
              </a:r>
              <a:r>
                <a:rPr kumimoji="1" lang="ja-JP" altLang="en-US" sz="900" b="1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［挿入］</a:t>
              </a:r>
              <a:r>
                <a:rPr kumimoji="1" lang="ja-JP" altLang="en-US" sz="8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→画像→画像挿入元［このデバイス</a:t>
              </a:r>
              <a:r>
                <a:rPr kumimoji="1" lang="en-US" altLang="ja-JP" sz="8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…</a:t>
              </a:r>
              <a:r>
                <a:rPr kumimoji="1" lang="ja-JP" altLang="en-US" sz="8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（</a:t>
              </a:r>
              <a:r>
                <a:rPr kumimoji="1" lang="en-US" altLang="ja-JP" sz="800" u="sng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D</a:t>
              </a:r>
              <a:r>
                <a:rPr kumimoji="1" lang="ja-JP" altLang="en-US" sz="8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）］→対象画像選択</a:t>
              </a:r>
              <a:endParaRPr kumimoji="1" lang="en-US" altLang="ja-JP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  <a:p>
              <a:r>
                <a:rPr kumimoji="1" lang="en-US" altLang="ja-JP" sz="9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3</a:t>
              </a:r>
              <a:r>
                <a:rPr kumimoji="1" lang="ja-JP" altLang="en-US" sz="9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）</a:t>
              </a:r>
              <a:r>
                <a:rPr kumimoji="1" lang="ja-JP" altLang="en-US" sz="900" b="1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［ファイル］</a:t>
              </a:r>
              <a:r>
                <a:rPr kumimoji="1" lang="ja-JP" altLang="en-US" sz="8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→</a:t>
              </a:r>
              <a:r>
                <a:rPr kumimoji="1" lang="ja-JP" altLang="en-US" sz="9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［</a:t>
              </a:r>
              <a:r>
                <a:rPr kumimoji="1" lang="ja-JP" altLang="en-US" sz="8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名前を付けて保存］</a:t>
              </a:r>
              <a:endParaRPr kumimoji="1" lang="en-US" altLang="ja-JP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  <a:p>
              <a:r>
                <a:rPr kumimoji="1" lang="ja-JP" altLang="en-US" sz="8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　　 →ファイルの種類（</a:t>
              </a:r>
              <a:r>
                <a:rPr kumimoji="1" lang="en-US" altLang="ja-JP" sz="800" u="sng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T</a:t>
              </a:r>
              <a:r>
                <a:rPr kumimoji="1" lang="ja-JP" altLang="en-US" sz="8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）を</a:t>
              </a:r>
              <a:r>
                <a:rPr kumimoji="1" lang="ja-JP" altLang="en-US" sz="900" b="1" u="sng" dirty="0">
                  <a:solidFill>
                    <a:srgbClr val="002060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「</a:t>
              </a:r>
              <a:r>
                <a:rPr kumimoji="1" lang="en-US" altLang="ja-JP" sz="900" b="1" u="sng" dirty="0">
                  <a:solidFill>
                    <a:srgbClr val="002060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JPEG</a:t>
              </a:r>
              <a:r>
                <a:rPr kumimoji="1" lang="ja-JP" altLang="en-US" sz="900" b="1" u="sng" dirty="0">
                  <a:solidFill>
                    <a:srgbClr val="002060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ファイル交換形式」</a:t>
              </a:r>
              <a:r>
                <a:rPr kumimoji="1" lang="ja-JP" altLang="en-US" sz="9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で</a:t>
              </a:r>
              <a:r>
                <a:rPr kumimoji="1" lang="ja-JP" altLang="en-US" sz="900" b="1" u="sng" dirty="0">
                  <a:solidFill>
                    <a:srgbClr val="002060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このスライドだけを保存</a:t>
              </a:r>
              <a:endParaRPr kumimoji="1" lang="en-US" altLang="ja-JP" sz="900" b="1" u="sng" dirty="0">
                <a:solidFill>
                  <a:srgbClr val="00206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  <a:p>
              <a:r>
                <a:rPr kumimoji="1" lang="en-US" altLang="ja-JP" sz="9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4</a:t>
              </a:r>
              <a:r>
                <a:rPr kumimoji="1" lang="ja-JP" altLang="en-US" sz="9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）催事終了後自動で削除されませんので、</a:t>
              </a:r>
              <a:r>
                <a:rPr kumimoji="1" lang="ja-JP" altLang="en-US" sz="1050" b="1" u="sng" dirty="0">
                  <a:solidFill>
                    <a:srgbClr val="FF0000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担当者が必ず催事終了後削除</a:t>
              </a:r>
              <a:r>
                <a:rPr kumimoji="1" lang="ja-JP" altLang="en-US" sz="9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をしてください。</a:t>
              </a:r>
              <a:endParaRPr kumimoji="1" lang="en-US" altLang="ja-JP" sz="900" dirty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8BC44E14-4CBB-23F4-1A56-94D1D285E127}"/>
                </a:ext>
              </a:extLst>
            </p:cNvPr>
            <p:cNvSpPr txBox="1"/>
            <p:nvPr/>
          </p:nvSpPr>
          <p:spPr>
            <a:xfrm>
              <a:off x="-7301" y="1053132"/>
              <a:ext cx="5415265" cy="723275"/>
            </a:xfrm>
            <a:prstGeom prst="rect">
              <a:avLst/>
            </a:prstGeom>
            <a:noFill/>
            <a:ln w="12700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b="1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【</a:t>
              </a:r>
              <a:r>
                <a:rPr kumimoji="1" lang="ja-JP" altLang="en-US" sz="1000" b="1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主催者様に依頼内容</a:t>
              </a:r>
              <a:r>
                <a:rPr kumimoji="1" lang="en-US" altLang="ja-JP" sz="1000" b="1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】</a:t>
              </a:r>
            </a:p>
            <a:p>
              <a:endParaRPr kumimoji="1" lang="en-US" altLang="ja-JP" sz="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  <a:p>
              <a:r>
                <a:rPr kumimoji="1" lang="ja-JP" altLang="en-US" sz="9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１）</a:t>
              </a:r>
              <a:r>
                <a:rPr kumimoji="1" lang="ja-JP" altLang="en-US" sz="8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ホームページのトップページスライド掲載には</a:t>
              </a:r>
              <a:endParaRPr kumimoji="1" lang="en-US" altLang="ja-JP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  <a:p>
              <a:r>
                <a:rPr kumimoji="1" lang="ja-JP" altLang="en-US" sz="900" dirty="0">
                  <a:solidFill>
                    <a:srgbClr val="C00000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　　</a:t>
              </a:r>
              <a:r>
                <a:rPr kumimoji="1" lang="ja-JP" altLang="en-US" sz="900" b="1" u="sng" dirty="0">
                  <a:solidFill>
                    <a:srgbClr val="C00000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幅</a:t>
              </a:r>
              <a:r>
                <a:rPr kumimoji="1" lang="en-US" altLang="ja-JP" sz="900" b="1" u="sng" dirty="0">
                  <a:solidFill>
                    <a:srgbClr val="C00000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(W)</a:t>
              </a:r>
              <a:r>
                <a:rPr kumimoji="1" lang="ja-JP" altLang="en-US" sz="900" b="1" u="sng" dirty="0">
                  <a:solidFill>
                    <a:srgbClr val="C00000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：</a:t>
              </a:r>
              <a:r>
                <a:rPr kumimoji="1" lang="en-US" altLang="ja-JP" sz="900" b="1" u="sng" dirty="0">
                  <a:solidFill>
                    <a:srgbClr val="C00000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1800</a:t>
              </a:r>
              <a:r>
                <a:rPr kumimoji="1" lang="ja-JP" altLang="en-US" sz="900" b="1" u="sng" dirty="0">
                  <a:solidFill>
                    <a:srgbClr val="C00000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ピクセル</a:t>
              </a:r>
              <a:r>
                <a:rPr kumimoji="1" lang="en-US" altLang="ja-JP" sz="900" u="sng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×</a:t>
              </a:r>
              <a:r>
                <a:rPr kumimoji="1" lang="ja-JP" altLang="en-US" sz="900" b="1" u="sng" dirty="0">
                  <a:solidFill>
                    <a:srgbClr val="C00000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高さ</a:t>
              </a:r>
              <a:r>
                <a:rPr kumimoji="1" lang="en-US" altLang="ja-JP" sz="900" b="1" u="sng" dirty="0">
                  <a:solidFill>
                    <a:srgbClr val="C00000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(H)</a:t>
              </a:r>
              <a:r>
                <a:rPr kumimoji="1" lang="ja-JP" altLang="en-US" sz="900" b="1" u="sng" dirty="0">
                  <a:solidFill>
                    <a:srgbClr val="C00000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：</a:t>
              </a:r>
              <a:r>
                <a:rPr kumimoji="1" lang="en-US" altLang="ja-JP" sz="900" b="1" u="sng" dirty="0">
                  <a:solidFill>
                    <a:srgbClr val="C00000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600</a:t>
              </a:r>
              <a:r>
                <a:rPr kumimoji="1" lang="ja-JP" altLang="en-US" sz="900" b="1" u="sng" dirty="0">
                  <a:solidFill>
                    <a:srgbClr val="C00000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ピクセル　（</a:t>
              </a:r>
              <a:r>
                <a:rPr kumimoji="1" lang="en-US" altLang="ja-JP" sz="900" b="1" u="sng" dirty="0">
                  <a:solidFill>
                    <a:srgbClr val="C00000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15.24cm×5.08cm</a:t>
              </a:r>
              <a:r>
                <a:rPr kumimoji="1" lang="ja-JP" altLang="en-US" sz="900" b="1" u="sng" dirty="0">
                  <a:solidFill>
                    <a:srgbClr val="C00000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）以上</a:t>
              </a:r>
              <a:endParaRPr kumimoji="1" lang="en-US" altLang="ja-JP" sz="900" b="1" u="sng" dirty="0">
                <a:solidFill>
                  <a:srgbClr val="C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  <a:p>
              <a:r>
                <a:rPr kumimoji="1" lang="ja-JP" altLang="en-US" sz="900" dirty="0">
                  <a:solidFill>
                    <a:srgbClr val="C00000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　　</a:t>
              </a:r>
              <a:r>
                <a:rPr kumimoji="1" lang="ja-JP" altLang="en-US" sz="8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のデータサイズで画像提供いただくようにしてください。</a:t>
              </a:r>
              <a:r>
                <a:rPr kumimoji="1" lang="en-US" altLang="ja-JP" sz="700" b="1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※</a:t>
              </a:r>
              <a:r>
                <a:rPr kumimoji="1" lang="ja-JP" altLang="en-US" sz="700" b="1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以下だと画像が粗くなります。</a:t>
              </a:r>
              <a:endParaRPr kumimoji="1" lang="en-US" altLang="ja-JP" sz="900" b="1" dirty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085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C427AD27-22BD-58E4-1889-8E0A2E61F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89" y="0"/>
            <a:ext cx="320842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00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58722CE-5B0A-5EF8-88E5-6C55C44E1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390" y="0"/>
            <a:ext cx="241362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33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9218FDD-1691-4EA5-4FEC-30335681A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455" y="0"/>
            <a:ext cx="23594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1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74C69F9-7A4D-4199-296D-3CFFEB12D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193" y="0"/>
            <a:ext cx="265001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22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97A9D8F-78F9-91D9-8B6F-806C7AFAF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81" y="0"/>
            <a:ext cx="325023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08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973A305-62EE-3A60-A5A6-3CCAB1F06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02" y="0"/>
            <a:ext cx="291499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11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290</TotalTime>
  <Words>164</Words>
  <Application>Microsoft Office PowerPoint</Application>
  <PresentationFormat>ユーザー設定</PresentationFormat>
  <Paragraphs>14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游ゴシック Medium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Toshiaki Narumiya</dc:creator>
  <cp:lastModifiedBy>Toshiaki Narumiya</cp:lastModifiedBy>
  <cp:revision>9</cp:revision>
  <dcterms:created xsi:type="dcterms:W3CDTF">2023-10-17T01:46:11Z</dcterms:created>
  <dcterms:modified xsi:type="dcterms:W3CDTF">2023-12-02T00:24:43Z</dcterms:modified>
</cp:coreProperties>
</file>